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BD5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4784ED-9688-53BF-183A-D45504519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878BBF1-5553-7E68-3836-5DBC5A785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C25959-924C-4BA2-A446-D24A9680D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492D3F-F2E6-0329-E75D-36C6480AB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8D7A72-75B6-2997-F005-1E736F806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56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61A2D5-78EA-5B30-8B6F-AD3D17A4D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A28E36-F490-FB0B-7BBF-4FA5D5853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D1401D-7E50-88DB-5CB0-5CE417287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65C788-C5DE-AC01-A3AE-C5F1197A3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515B29-3ABA-A586-D6E1-5DCB311E6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1864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56A74B7-1F87-5452-910B-F08A05AAE6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39A51E1-9722-1EAE-099F-1BEBD4491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40EDA3-3521-F154-2D1F-9E7EE4BEC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BBAB64-4343-8927-05E4-210E9D3C6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FB639-1EDB-5DD0-BBC7-3A4469562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622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841557-B7BC-AD1B-36F8-E249FD966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0F5F2C-2112-3215-129B-F577DAC76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F9F40C-AA08-E758-3B37-6B7230BEC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30FA0E-82A9-AA4F-8B05-BB83793F9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4427AB-A6E2-FEDB-4573-628032617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1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E3B027-F49D-FB6B-109C-05CE8BCB4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0A2560-9491-A7C2-ADF5-F9CF17B05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2C5E24-20D8-11AE-24BE-DC3BB5AD3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ADE6A5-C0C4-6C0B-A44D-CE88072BA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797A0E-5BE3-44C0-7428-33A05EDE7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32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35284C-338D-56BC-4114-27CBFC72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CB1426-A7A0-8EA1-9397-D659A18898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16198D-D260-2F30-3A3A-50E34D19C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1BC7BF4-8B74-BC8D-49A4-B8F42BE2C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204B03-37B4-BB88-D847-EA176689B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2E133B-1BE8-9274-77D7-18C91628D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4415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BA5C22-9372-B9BB-DF75-DBA1B4246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467A967-ECAB-8E96-0ECF-1D87ACF81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FA38B89-C693-B1AB-70DE-CEC71A6DB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BC5F51-2FA7-064C-2708-1A997A61C8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2CAF182-844C-323A-D253-F3C8D36E34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C660BAA-F227-CA64-D460-D2D6D449E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12C2E66-53D5-1EC6-0BFE-130447D35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58EB47B-E7B0-6D10-299F-4C53F361A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285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9CFCF1-1B4F-76AE-F61C-6D413C3E7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6109277-4C59-78F2-441E-85DAABF84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A8D27BF-0424-CC8D-C64D-08955BF85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2AA882-DDC6-ADF8-438B-57CE82B91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16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3204BF3-3380-D114-9295-B25DE45E1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E4AFCAE-4A6C-DBC7-B449-C84F95F59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D5ECD1-D1FB-DA9D-AB1F-3D729A167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850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2C06A4-2D8F-7296-9000-CD5C7C390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804E68-10D3-463A-DEC6-7BD7DCAA0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EB3C730-920E-AADF-5ECB-777E4462C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9506FF-D526-4E1B-8E23-75565D89D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A015960-C6D5-B1DE-4978-57FEB9A8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D70357-8CC7-89F5-2936-C02887A8A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681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A612CF-1E9C-53D4-3E5C-24339D30D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B5B1C8D-FD64-4A72-D31B-877EA69DBA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70CDC6-75D2-6706-1495-B0773B516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375550-AC0B-2BA1-BDD3-48D4C99AF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DF4CEE-F47B-AE95-A269-5EC3FDA4D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9EA466-A716-DD42-D7DA-46A8D040E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70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DD7FB1E-7F12-5887-5DC2-4D97026E1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EFFBB7-6DBE-A9BD-A1DE-0F0B89614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92990F-1E72-2D8F-3275-827F3E20DA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2172F-E173-4A7F-AF87-DAA99EEFAABD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7BCFA1-1457-E30C-FE50-A086136576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0264F8-5DCB-F2D2-25FD-B81651EA21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E2D75-8251-4755-9BE5-CF4E9B5C0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63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B5FC919A-4708-F1D4-A6E1-5F798387FF33}"/>
              </a:ext>
            </a:extLst>
          </p:cNvPr>
          <p:cNvCxnSpPr>
            <a:cxnSpLocks/>
          </p:cNvCxnSpPr>
          <p:nvPr/>
        </p:nvCxnSpPr>
        <p:spPr>
          <a:xfrm flipH="1">
            <a:off x="4430703" y="6002177"/>
            <a:ext cx="3570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>
            <a:extLst>
              <a:ext uri="{FF2B5EF4-FFF2-40B4-BE49-F238E27FC236}">
                <a16:creationId xmlns:a16="http://schemas.microsoft.com/office/drawing/2014/main" id="{0F159D7B-F032-C79C-11D5-D849D65EAA3E}"/>
              </a:ext>
            </a:extLst>
          </p:cNvPr>
          <p:cNvSpPr/>
          <p:nvPr/>
        </p:nvSpPr>
        <p:spPr>
          <a:xfrm>
            <a:off x="6176944" y="383737"/>
            <a:ext cx="4393535" cy="4273113"/>
          </a:xfrm>
          <a:prstGeom prst="ellipse">
            <a:avLst/>
          </a:prstGeom>
          <a:noFill/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940243B-8802-CDBF-E5A8-D1D1B138AA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9219" t="35000" r="9375" b="23472"/>
          <a:stretch/>
        </p:blipFill>
        <p:spPr>
          <a:xfrm>
            <a:off x="133766" y="134663"/>
            <a:ext cx="1919148" cy="1798725"/>
          </a:xfrm>
          <a:prstGeom prst="rect">
            <a:avLst/>
          </a:prstGeo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3F579F16-EFBC-6093-A019-A8FF89669C99}"/>
              </a:ext>
            </a:extLst>
          </p:cNvPr>
          <p:cNvSpPr/>
          <p:nvPr/>
        </p:nvSpPr>
        <p:spPr>
          <a:xfrm>
            <a:off x="3503011" y="176840"/>
            <a:ext cx="4660352" cy="90130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Chef d’établissement coordinateur de l’ensemble scolaire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Bonniol Q.</a:t>
            </a:r>
          </a:p>
          <a:p>
            <a:pPr algn="ctr"/>
            <a:r>
              <a:rPr lang="fr-FR" sz="1400" b="1" dirty="0">
                <a:solidFill>
                  <a:schemeClr val="tx1"/>
                </a:solidFill>
              </a:rPr>
              <a:t>Cheffe d’établissement de l’école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 L’</a:t>
            </a:r>
            <a:r>
              <a:rPr lang="fr-FR" sz="1400" dirty="0" err="1">
                <a:solidFill>
                  <a:schemeClr val="tx1"/>
                </a:solidFill>
              </a:rPr>
              <a:t>Haridon</a:t>
            </a:r>
            <a:r>
              <a:rPr lang="fr-FR" sz="1400" dirty="0">
                <a:solidFill>
                  <a:schemeClr val="tx1"/>
                </a:solidFill>
              </a:rPr>
              <a:t> F.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6647D4A0-22F5-CEBD-4F50-2E914953D1AE}"/>
              </a:ext>
            </a:extLst>
          </p:cNvPr>
          <p:cNvSpPr/>
          <p:nvPr/>
        </p:nvSpPr>
        <p:spPr>
          <a:xfrm>
            <a:off x="2494768" y="1378842"/>
            <a:ext cx="6926430" cy="66237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 Administration de l’ensemble scolaire</a:t>
            </a:r>
            <a:endParaRPr lang="fr-FR" sz="1400" dirty="0">
              <a:solidFill>
                <a:schemeClr val="tx1"/>
              </a:solidFill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   </a:t>
            </a:r>
            <a:r>
              <a:rPr lang="fr-FR" sz="1400" u="sng" dirty="0">
                <a:solidFill>
                  <a:schemeClr val="tx1"/>
                </a:solidFill>
              </a:rPr>
              <a:t>Secrétariat de direction</a:t>
            </a:r>
            <a:r>
              <a:rPr lang="fr-FR" sz="1400" dirty="0">
                <a:solidFill>
                  <a:schemeClr val="tx1"/>
                </a:solidFill>
              </a:rPr>
              <a:t>		    </a:t>
            </a:r>
            <a:r>
              <a:rPr lang="fr-FR" sz="1400" u="sng" dirty="0">
                <a:solidFill>
                  <a:schemeClr val="tx1"/>
                </a:solidFill>
              </a:rPr>
              <a:t>Comptabilité</a:t>
            </a:r>
            <a:r>
              <a:rPr lang="fr-FR" sz="1400" dirty="0">
                <a:solidFill>
                  <a:schemeClr val="tx1"/>
                </a:solidFill>
              </a:rPr>
              <a:t>		  </a:t>
            </a:r>
            <a:r>
              <a:rPr lang="fr-FR" sz="1400" u="sng" dirty="0">
                <a:solidFill>
                  <a:schemeClr val="tx1"/>
                </a:solidFill>
              </a:rPr>
              <a:t>Economat</a:t>
            </a:r>
          </a:p>
          <a:p>
            <a:r>
              <a:rPr lang="fr-FR" sz="1400" dirty="0">
                <a:solidFill>
                  <a:schemeClr val="tx1"/>
                </a:solidFill>
              </a:rPr>
              <a:t>           Grenée L.		        Jourde P.	                           Cantor C.</a:t>
            </a:r>
            <a:endParaRPr lang="fr-FR" sz="1800" dirty="0">
              <a:solidFill>
                <a:schemeClr val="tx1"/>
              </a:solidFill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AD5178A7-23B7-384A-446D-379F629AEBE5}"/>
              </a:ext>
            </a:extLst>
          </p:cNvPr>
          <p:cNvSpPr/>
          <p:nvPr/>
        </p:nvSpPr>
        <p:spPr>
          <a:xfrm>
            <a:off x="4787778" y="2341916"/>
            <a:ext cx="1891004" cy="342525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COLLEGE J. d’ARC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8B085CB8-FCA1-D759-E33B-B4688A98D314}"/>
              </a:ext>
            </a:extLst>
          </p:cNvPr>
          <p:cNvSpPr/>
          <p:nvPr/>
        </p:nvSpPr>
        <p:spPr>
          <a:xfrm>
            <a:off x="9516448" y="2325270"/>
            <a:ext cx="2491059" cy="30241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LYCEE ND RECOUVRANCE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5BB1AA82-6A60-8D16-6D74-96A60EFC9FE6}"/>
              </a:ext>
            </a:extLst>
          </p:cNvPr>
          <p:cNvSpPr/>
          <p:nvPr/>
        </p:nvSpPr>
        <p:spPr>
          <a:xfrm>
            <a:off x="2717350" y="3252595"/>
            <a:ext cx="1738604" cy="4699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Accueil</a:t>
            </a:r>
            <a:r>
              <a:rPr lang="fr-FR" sz="1400" b="1" u="sng" dirty="0">
                <a:solidFill>
                  <a:schemeClr val="tx1"/>
                </a:solidFill>
              </a:rPr>
              <a:t> 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Bertin A.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C3497616-BAC5-BE7E-9F06-43A62AF081FF}"/>
              </a:ext>
            </a:extLst>
          </p:cNvPr>
          <p:cNvSpPr/>
          <p:nvPr/>
        </p:nvSpPr>
        <p:spPr>
          <a:xfrm>
            <a:off x="4658379" y="3028886"/>
            <a:ext cx="2050199" cy="18619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u="sng" dirty="0">
                <a:solidFill>
                  <a:schemeClr val="tx1"/>
                </a:solidFill>
              </a:rPr>
              <a:t>Responsable </a:t>
            </a:r>
          </a:p>
          <a:p>
            <a:pPr algn="ctr"/>
            <a:r>
              <a:rPr lang="fr-FR" sz="1400" u="sng" dirty="0">
                <a:solidFill>
                  <a:schemeClr val="tx1"/>
                </a:solidFill>
              </a:rPr>
              <a:t>de Vie Scolaire 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 Passos A.</a:t>
            </a:r>
          </a:p>
          <a:p>
            <a:pPr algn="ctr"/>
            <a:endParaRPr lang="fr-FR" sz="800" dirty="0">
              <a:solidFill>
                <a:schemeClr val="tx1"/>
              </a:solidFill>
            </a:endParaRPr>
          </a:p>
          <a:p>
            <a:pPr algn="ctr"/>
            <a:r>
              <a:rPr lang="fr-FR" sz="1400" u="sng" dirty="0">
                <a:solidFill>
                  <a:schemeClr val="tx1"/>
                </a:solidFill>
              </a:rPr>
              <a:t>Educateurs </a:t>
            </a:r>
          </a:p>
          <a:p>
            <a:pPr algn="ctr"/>
            <a:r>
              <a:rPr lang="fr-FR" sz="1400" u="sng" dirty="0">
                <a:solidFill>
                  <a:schemeClr val="tx1"/>
                </a:solidFill>
              </a:rPr>
              <a:t>de Vie Scolaire  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Coiteau</a:t>
            </a:r>
            <a:r>
              <a:rPr lang="fr-FR" sz="1400" dirty="0">
                <a:solidFill>
                  <a:schemeClr val="tx1"/>
                </a:solidFill>
              </a:rPr>
              <a:t> L-Courant M.-</a:t>
            </a:r>
            <a:r>
              <a:rPr lang="fr-FR" sz="1400" dirty="0" err="1">
                <a:solidFill>
                  <a:schemeClr val="tx1"/>
                </a:solidFill>
              </a:rPr>
              <a:t>Iengo</a:t>
            </a:r>
            <a:r>
              <a:rPr lang="fr-FR" sz="1400" dirty="0">
                <a:solidFill>
                  <a:schemeClr val="tx1"/>
                </a:solidFill>
              </a:rPr>
              <a:t> A.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D989C38E-899E-189C-47F0-5B96E2BAECED}"/>
              </a:ext>
            </a:extLst>
          </p:cNvPr>
          <p:cNvSpPr/>
          <p:nvPr/>
        </p:nvSpPr>
        <p:spPr>
          <a:xfrm>
            <a:off x="6950452" y="2908316"/>
            <a:ext cx="2169799" cy="43036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CDI collège-lycée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Ribot-Guyomard T. 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C6735F06-2353-539E-2B59-B6CE4BE0CFD0}"/>
              </a:ext>
            </a:extLst>
          </p:cNvPr>
          <p:cNvSpPr/>
          <p:nvPr/>
        </p:nvSpPr>
        <p:spPr>
          <a:xfrm>
            <a:off x="9516448" y="3126992"/>
            <a:ext cx="2491059" cy="4488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Accueil et secrétariat 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 Mme Grenée L.- Blanchard P.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66E9F19C-BD8E-7E13-8835-B5212F0E211A}"/>
              </a:ext>
            </a:extLst>
          </p:cNvPr>
          <p:cNvSpPr/>
          <p:nvPr/>
        </p:nvSpPr>
        <p:spPr>
          <a:xfrm>
            <a:off x="6954592" y="4574474"/>
            <a:ext cx="2167009" cy="4948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Animatrice pastorale </a:t>
            </a:r>
          </a:p>
          <a:p>
            <a:pPr algn="ctr"/>
            <a:r>
              <a:rPr lang="fr-FR" sz="1400" dirty="0" err="1">
                <a:solidFill>
                  <a:schemeClr val="tx1"/>
                </a:solidFill>
              </a:rPr>
              <a:t>Bouldoires</a:t>
            </a:r>
            <a:r>
              <a:rPr lang="fr-FR" sz="1400" dirty="0">
                <a:solidFill>
                  <a:schemeClr val="tx1"/>
                </a:solidFill>
              </a:rPr>
              <a:t> N.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F924F883-8BD5-9173-DAFF-CBD2039B543C}"/>
              </a:ext>
            </a:extLst>
          </p:cNvPr>
          <p:cNvSpPr/>
          <p:nvPr/>
        </p:nvSpPr>
        <p:spPr>
          <a:xfrm>
            <a:off x="6958217" y="5188723"/>
            <a:ext cx="2167468" cy="50190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Internat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1400" dirty="0" err="1">
                <a:solidFill>
                  <a:schemeClr val="tx1"/>
                </a:solidFill>
              </a:rPr>
              <a:t>Menot</a:t>
            </a:r>
            <a:r>
              <a:rPr lang="fr-FR" sz="1400" dirty="0">
                <a:solidFill>
                  <a:schemeClr val="tx1"/>
                </a:solidFill>
              </a:rPr>
              <a:t> Y. - </a:t>
            </a:r>
            <a:r>
              <a:rPr lang="fr-FR" sz="1400" dirty="0" err="1">
                <a:solidFill>
                  <a:schemeClr val="tx1"/>
                </a:solidFill>
              </a:rPr>
              <a:t>Tréberne</a:t>
            </a:r>
            <a:r>
              <a:rPr lang="fr-FR" sz="1400" dirty="0">
                <a:solidFill>
                  <a:schemeClr val="tx1"/>
                </a:solidFill>
              </a:rPr>
              <a:t> Y.  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CED5F4B1-61BD-80DA-300D-F7E8182F4DDB}"/>
              </a:ext>
            </a:extLst>
          </p:cNvPr>
          <p:cNvSpPr/>
          <p:nvPr/>
        </p:nvSpPr>
        <p:spPr>
          <a:xfrm>
            <a:off x="6954807" y="2344001"/>
            <a:ext cx="2147891" cy="44160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Enseignants collège et/ou lycée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A990A67A-5AEA-7EB4-2E6D-536419FFE3A3}"/>
              </a:ext>
            </a:extLst>
          </p:cNvPr>
          <p:cNvSpPr/>
          <p:nvPr/>
        </p:nvSpPr>
        <p:spPr>
          <a:xfrm>
            <a:off x="1788364" y="6420329"/>
            <a:ext cx="8339239" cy="34252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Elèves et leurs familles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31601A16-0108-9DDE-0E5B-1FDED3DF2ECE}"/>
              </a:ext>
            </a:extLst>
          </p:cNvPr>
          <p:cNvCxnSpPr>
            <a:cxnSpLocks/>
          </p:cNvCxnSpPr>
          <p:nvPr/>
        </p:nvCxnSpPr>
        <p:spPr>
          <a:xfrm>
            <a:off x="1491345" y="2476476"/>
            <a:ext cx="0" cy="9376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FE2D4CA4-119A-D7B7-0731-25E25BC30AEE}"/>
              </a:ext>
            </a:extLst>
          </p:cNvPr>
          <p:cNvCxnSpPr>
            <a:cxnSpLocks/>
          </p:cNvCxnSpPr>
          <p:nvPr/>
        </p:nvCxnSpPr>
        <p:spPr>
          <a:xfrm>
            <a:off x="5733280" y="4890830"/>
            <a:ext cx="0" cy="4876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9EC4895F-32B8-53D4-AA64-C2032119D935}"/>
              </a:ext>
            </a:extLst>
          </p:cNvPr>
          <p:cNvCxnSpPr>
            <a:cxnSpLocks/>
          </p:cNvCxnSpPr>
          <p:nvPr/>
        </p:nvCxnSpPr>
        <p:spPr>
          <a:xfrm>
            <a:off x="10765620" y="3593201"/>
            <a:ext cx="1" cy="2343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52B0172B-2839-0333-5F32-64CB4BB27836}"/>
              </a:ext>
            </a:extLst>
          </p:cNvPr>
          <p:cNvSpPr/>
          <p:nvPr/>
        </p:nvSpPr>
        <p:spPr>
          <a:xfrm>
            <a:off x="2706075" y="4150582"/>
            <a:ext cx="1761154" cy="4948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Animatrice pastorale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Bouldoires</a:t>
            </a:r>
            <a:r>
              <a:rPr lang="fr-FR" sz="1400" dirty="0">
                <a:solidFill>
                  <a:schemeClr val="tx1"/>
                </a:solidFill>
              </a:rPr>
              <a:t> N.</a:t>
            </a:r>
          </a:p>
        </p:txBody>
      </p: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B12483BC-D35A-8719-C77A-A91016C3472E}"/>
              </a:ext>
            </a:extLst>
          </p:cNvPr>
          <p:cNvCxnSpPr>
            <a:cxnSpLocks/>
          </p:cNvCxnSpPr>
          <p:nvPr/>
        </p:nvCxnSpPr>
        <p:spPr>
          <a:xfrm>
            <a:off x="3622834" y="3713266"/>
            <a:ext cx="0" cy="4644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EE2B7862-997C-830B-E09A-63BEE485BD83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3612502" y="4614569"/>
            <a:ext cx="10054" cy="5292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EA86EA3D-C259-D8E5-EC20-02EF63B63545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10761976" y="5513514"/>
            <a:ext cx="1" cy="184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6F016D97-E659-C33E-E0A1-CED4482A2C88}"/>
              </a:ext>
            </a:extLst>
          </p:cNvPr>
          <p:cNvCxnSpPr>
            <a:cxnSpLocks/>
          </p:cNvCxnSpPr>
          <p:nvPr/>
        </p:nvCxnSpPr>
        <p:spPr>
          <a:xfrm flipH="1">
            <a:off x="6543040" y="6043430"/>
            <a:ext cx="7108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D9F22D58-62C8-459A-4FFB-BC75586AC5A6}"/>
              </a:ext>
            </a:extLst>
          </p:cNvPr>
          <p:cNvCxnSpPr>
            <a:cxnSpLocks/>
          </p:cNvCxnSpPr>
          <p:nvPr/>
        </p:nvCxnSpPr>
        <p:spPr>
          <a:xfrm>
            <a:off x="1465655" y="3466022"/>
            <a:ext cx="5469" cy="66447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EA14A9F3-BF89-8D8D-BB29-014348D556B6}"/>
              </a:ext>
            </a:extLst>
          </p:cNvPr>
          <p:cNvCxnSpPr>
            <a:cxnSpLocks/>
          </p:cNvCxnSpPr>
          <p:nvPr/>
        </p:nvCxnSpPr>
        <p:spPr>
          <a:xfrm flipH="1">
            <a:off x="1455575" y="4177694"/>
            <a:ext cx="15549" cy="8870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6FC8B7D7-DC5C-0929-461A-58FCA3EDC9FB}"/>
              </a:ext>
            </a:extLst>
          </p:cNvPr>
          <p:cNvCxnSpPr>
            <a:cxnSpLocks/>
          </p:cNvCxnSpPr>
          <p:nvPr/>
        </p:nvCxnSpPr>
        <p:spPr>
          <a:xfrm flipH="1">
            <a:off x="8939749" y="6027684"/>
            <a:ext cx="76266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3C2A9F36-2E0E-3CB5-6D0D-114AA4ADB176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5733280" y="2684441"/>
            <a:ext cx="0" cy="3749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FC890825-A1DD-C218-AA51-4254F093FEA1}"/>
              </a:ext>
            </a:extLst>
          </p:cNvPr>
          <p:cNvSpPr/>
          <p:nvPr/>
        </p:nvSpPr>
        <p:spPr>
          <a:xfrm>
            <a:off x="9766526" y="1378842"/>
            <a:ext cx="2273156" cy="61956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Coordinateur- pédagogique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Vrignaud S.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BC3BCD37-88C6-BC90-B4DF-1FEA10DED872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10761978" y="2627682"/>
            <a:ext cx="308" cy="45974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870682F2-18DA-2C64-7726-A3B8172725FA}"/>
              </a:ext>
            </a:extLst>
          </p:cNvPr>
          <p:cNvSpPr/>
          <p:nvPr/>
        </p:nvSpPr>
        <p:spPr>
          <a:xfrm>
            <a:off x="6950452" y="3462350"/>
            <a:ext cx="2182998" cy="45513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Référente culture et </a:t>
            </a:r>
            <a:r>
              <a:rPr lang="fr-FR" sz="1400" u="sng" dirty="0" err="1">
                <a:solidFill>
                  <a:schemeClr val="tx1"/>
                </a:solidFill>
              </a:rPr>
              <a:t>comm</a:t>
            </a:r>
            <a:endParaRPr lang="fr-FR" sz="1400" u="sng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Danielou A.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B53D87BF-8981-BBD3-5CD8-CB4E4BB8ADA0}"/>
              </a:ext>
            </a:extLst>
          </p:cNvPr>
          <p:cNvSpPr/>
          <p:nvPr/>
        </p:nvSpPr>
        <p:spPr>
          <a:xfrm>
            <a:off x="6966441" y="4040466"/>
            <a:ext cx="2182998" cy="41297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Référente </a:t>
            </a:r>
            <a:r>
              <a:rPr lang="fr-FR" sz="1400" u="sng" dirty="0" err="1">
                <a:solidFill>
                  <a:schemeClr val="tx1"/>
                </a:solidFill>
              </a:rPr>
              <a:t>prat</a:t>
            </a:r>
            <a:r>
              <a:rPr lang="fr-FR" sz="1400" u="sng" dirty="0">
                <a:solidFill>
                  <a:schemeClr val="tx1"/>
                </a:solidFill>
              </a:rPr>
              <a:t> inclusives</a:t>
            </a:r>
            <a:r>
              <a:rPr lang="fr-FR" sz="1400" dirty="0">
                <a:solidFill>
                  <a:schemeClr val="tx1"/>
                </a:solidFill>
              </a:rPr>
              <a:t> Fils-Aimé I.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327472B8-CFA2-06E9-ECC6-09BD571A3CED}"/>
              </a:ext>
            </a:extLst>
          </p:cNvPr>
          <p:cNvSpPr/>
          <p:nvPr/>
        </p:nvSpPr>
        <p:spPr>
          <a:xfrm>
            <a:off x="9574182" y="5698212"/>
            <a:ext cx="2375589" cy="58438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>
                <a:solidFill>
                  <a:schemeClr val="tx1"/>
                </a:solidFill>
              </a:rPr>
              <a:t>Service entretien</a:t>
            </a:r>
            <a:endParaRPr lang="fr-FR" sz="1400" u="sng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Mme </a:t>
            </a:r>
            <a:r>
              <a:rPr lang="fr-FR" sz="1400" dirty="0" err="1">
                <a:solidFill>
                  <a:schemeClr val="tx1"/>
                </a:solidFill>
              </a:rPr>
              <a:t>Wullems</a:t>
            </a:r>
            <a:r>
              <a:rPr lang="fr-FR" sz="1400" dirty="0">
                <a:solidFill>
                  <a:schemeClr val="tx1"/>
                </a:solidFill>
              </a:rPr>
              <a:t> M.-</a:t>
            </a:r>
            <a:r>
              <a:rPr lang="fr-FR" sz="1400" dirty="0" err="1">
                <a:solidFill>
                  <a:schemeClr val="tx1"/>
                </a:solidFill>
              </a:rPr>
              <a:t>Enow</a:t>
            </a:r>
            <a:r>
              <a:rPr lang="fr-FR" sz="1400" dirty="0">
                <a:solidFill>
                  <a:schemeClr val="tx1"/>
                </a:solidFill>
              </a:rPr>
              <a:t> M.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131D056A-B5E9-FE3D-EE66-E6FB5372DAC4}"/>
              </a:ext>
            </a:extLst>
          </p:cNvPr>
          <p:cNvSpPr/>
          <p:nvPr/>
        </p:nvSpPr>
        <p:spPr>
          <a:xfrm>
            <a:off x="6925520" y="5820116"/>
            <a:ext cx="2177178" cy="49482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Restauration scolaire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API restauration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67622B8-065A-F5E9-41F7-7E591920C765}"/>
              </a:ext>
            </a:extLst>
          </p:cNvPr>
          <p:cNvSpPr/>
          <p:nvPr/>
        </p:nvSpPr>
        <p:spPr>
          <a:xfrm>
            <a:off x="510073" y="4820181"/>
            <a:ext cx="1922103" cy="4891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ASEM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1400" dirty="0" err="1">
                <a:solidFill>
                  <a:schemeClr val="tx1"/>
                </a:solidFill>
              </a:rPr>
              <a:t>Brassaud</a:t>
            </a:r>
            <a:r>
              <a:rPr lang="fr-FR" sz="1400" dirty="0">
                <a:solidFill>
                  <a:schemeClr val="tx1"/>
                </a:solidFill>
              </a:rPr>
              <a:t> E. 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47361E04-BCA3-A11C-347D-FCDD4D63D004}"/>
              </a:ext>
            </a:extLst>
          </p:cNvPr>
          <p:cNvSpPr/>
          <p:nvPr/>
        </p:nvSpPr>
        <p:spPr>
          <a:xfrm>
            <a:off x="518154" y="3907674"/>
            <a:ext cx="1891004" cy="4616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ASH</a:t>
            </a:r>
            <a:r>
              <a:rPr lang="fr-FR" sz="1400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Cubeau K.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BAFF2214-D4E7-2964-1743-8B6FD48598DE}"/>
              </a:ext>
            </a:extLst>
          </p:cNvPr>
          <p:cNvSpPr/>
          <p:nvPr/>
        </p:nvSpPr>
        <p:spPr>
          <a:xfrm>
            <a:off x="525622" y="2349032"/>
            <a:ext cx="1891004" cy="342525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ECOLE J. d’ARC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2A7DD5F1-7C5E-1AB2-8E26-696ACC038518}"/>
              </a:ext>
            </a:extLst>
          </p:cNvPr>
          <p:cNvSpPr/>
          <p:nvPr/>
        </p:nvSpPr>
        <p:spPr>
          <a:xfrm>
            <a:off x="9471350" y="3855763"/>
            <a:ext cx="2536157" cy="166470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u="sng" dirty="0">
                <a:solidFill>
                  <a:schemeClr val="tx1"/>
                </a:solidFill>
              </a:rPr>
              <a:t>Responsables</a:t>
            </a:r>
          </a:p>
          <a:p>
            <a:pPr algn="ctr"/>
            <a:r>
              <a:rPr lang="fr-FR" sz="1400" u="sng" dirty="0">
                <a:solidFill>
                  <a:schemeClr val="tx1"/>
                </a:solidFill>
              </a:rPr>
              <a:t>de Vie Scolaire</a:t>
            </a:r>
          </a:p>
          <a:p>
            <a:pPr algn="ctr"/>
            <a:r>
              <a:rPr lang="fr-FR" sz="1400" dirty="0" err="1">
                <a:solidFill>
                  <a:schemeClr val="tx1"/>
                </a:solidFill>
              </a:rPr>
              <a:t>Deborde</a:t>
            </a:r>
            <a:r>
              <a:rPr lang="fr-FR" sz="1400" dirty="0">
                <a:solidFill>
                  <a:schemeClr val="tx1"/>
                </a:solidFill>
              </a:rPr>
              <a:t> S.</a:t>
            </a:r>
          </a:p>
          <a:p>
            <a:pPr algn="ctr"/>
            <a:endParaRPr lang="fr-FR" sz="800" dirty="0">
              <a:solidFill>
                <a:schemeClr val="tx1"/>
              </a:solidFill>
            </a:endParaRPr>
          </a:p>
          <a:p>
            <a:pPr algn="ctr"/>
            <a:r>
              <a:rPr lang="fr-FR" sz="1400" u="sng" dirty="0">
                <a:solidFill>
                  <a:schemeClr val="tx1"/>
                </a:solidFill>
              </a:rPr>
              <a:t>Educateurs </a:t>
            </a:r>
          </a:p>
          <a:p>
            <a:pPr algn="ctr"/>
            <a:r>
              <a:rPr lang="fr-FR" sz="1400" u="sng" dirty="0">
                <a:solidFill>
                  <a:schemeClr val="tx1"/>
                </a:solidFill>
              </a:rPr>
              <a:t>de Vie Scolaire 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Duncan J.-</a:t>
            </a:r>
            <a:r>
              <a:rPr lang="fr-FR" sz="1400" dirty="0" err="1">
                <a:solidFill>
                  <a:schemeClr val="tx1"/>
                </a:solidFill>
              </a:rPr>
              <a:t>Teche</a:t>
            </a:r>
            <a:r>
              <a:rPr lang="fr-FR" sz="1400" dirty="0">
                <a:solidFill>
                  <a:schemeClr val="tx1"/>
                </a:solidFill>
              </a:rPr>
              <a:t> M.-</a:t>
            </a:r>
            <a:r>
              <a:rPr lang="fr-FR" sz="1400" dirty="0" err="1">
                <a:solidFill>
                  <a:schemeClr val="tx1"/>
                </a:solidFill>
              </a:rPr>
              <a:t>Téteau</a:t>
            </a:r>
            <a:r>
              <a:rPr lang="fr-FR" sz="1400" dirty="0">
                <a:solidFill>
                  <a:schemeClr val="tx1"/>
                </a:solidFill>
              </a:rPr>
              <a:t> C.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38D05162-1816-6999-DCA9-4B7AAC88D537}"/>
              </a:ext>
            </a:extLst>
          </p:cNvPr>
          <p:cNvSpPr/>
          <p:nvPr/>
        </p:nvSpPr>
        <p:spPr>
          <a:xfrm>
            <a:off x="4640035" y="5378491"/>
            <a:ext cx="2099386" cy="86409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Responsable </a:t>
            </a:r>
          </a:p>
          <a:p>
            <a:pPr algn="ctr"/>
            <a:r>
              <a:rPr lang="fr-FR" sz="1400" u="sng" dirty="0">
                <a:solidFill>
                  <a:schemeClr val="tx1"/>
                </a:solidFill>
              </a:rPr>
              <a:t>de maintenance</a:t>
            </a:r>
          </a:p>
          <a:p>
            <a:pPr algn="ctr"/>
            <a:r>
              <a:rPr lang="fr-FR" sz="1400" dirty="0" err="1">
                <a:solidFill>
                  <a:schemeClr val="tx1"/>
                </a:solidFill>
              </a:rPr>
              <a:t>Gibaud</a:t>
            </a:r>
            <a:r>
              <a:rPr lang="fr-FR" sz="1400" dirty="0">
                <a:solidFill>
                  <a:schemeClr val="tx1"/>
                </a:solidFill>
              </a:rPr>
              <a:t> S.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51CC0EA0-0E63-43FE-69E2-0D738CBCD4C2}"/>
              </a:ext>
            </a:extLst>
          </p:cNvPr>
          <p:cNvSpPr/>
          <p:nvPr/>
        </p:nvSpPr>
        <p:spPr>
          <a:xfrm>
            <a:off x="510073" y="3123497"/>
            <a:ext cx="1891004" cy="34252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Professeurs des écoles</a:t>
            </a: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0B4723B2-08B9-8131-9B6E-459F3F410A6F}"/>
              </a:ext>
            </a:extLst>
          </p:cNvPr>
          <p:cNvCxnSpPr>
            <a:cxnSpLocks/>
          </p:cNvCxnSpPr>
          <p:nvPr/>
        </p:nvCxnSpPr>
        <p:spPr>
          <a:xfrm flipH="1">
            <a:off x="1473218" y="5281592"/>
            <a:ext cx="10054" cy="5292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5D6932FA-D89F-754F-7B01-AE2CACF79020}"/>
              </a:ext>
            </a:extLst>
          </p:cNvPr>
          <p:cNvCxnSpPr>
            <a:cxnSpLocks/>
          </p:cNvCxnSpPr>
          <p:nvPr/>
        </p:nvCxnSpPr>
        <p:spPr>
          <a:xfrm flipH="1">
            <a:off x="2050845" y="6002177"/>
            <a:ext cx="76266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6B3AD75D-5119-1E2E-932E-D152E94A918A}"/>
              </a:ext>
            </a:extLst>
          </p:cNvPr>
          <p:cNvSpPr/>
          <p:nvPr/>
        </p:nvSpPr>
        <p:spPr>
          <a:xfrm>
            <a:off x="439794" y="5783129"/>
            <a:ext cx="1922103" cy="4891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u="sng" dirty="0">
                <a:solidFill>
                  <a:schemeClr val="tx1"/>
                </a:solidFill>
              </a:rPr>
              <a:t>Agent polyvalent 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Paillat M.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8A6F1175-13AE-4FC8-D628-8A3B685B8366}"/>
              </a:ext>
            </a:extLst>
          </p:cNvPr>
          <p:cNvSpPr/>
          <p:nvPr/>
        </p:nvSpPr>
        <p:spPr>
          <a:xfrm>
            <a:off x="2708208" y="5143806"/>
            <a:ext cx="1808588" cy="11363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u="sng" dirty="0">
                <a:solidFill>
                  <a:schemeClr val="tx1"/>
                </a:solidFill>
              </a:rPr>
              <a:t>Service entretien </a:t>
            </a:r>
          </a:p>
          <a:p>
            <a:pPr algn="ctr"/>
            <a:r>
              <a:rPr lang="fr-FR" sz="1400">
                <a:solidFill>
                  <a:schemeClr val="tx1"/>
                </a:solidFill>
              </a:rPr>
              <a:t>Mme Bertier P.</a:t>
            </a:r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Mme </a:t>
            </a:r>
            <a:r>
              <a:rPr lang="fr-FR" sz="1400" dirty="0" err="1">
                <a:solidFill>
                  <a:schemeClr val="tx1"/>
                </a:solidFill>
              </a:rPr>
              <a:t>Brassaud</a:t>
            </a:r>
            <a:r>
              <a:rPr lang="fr-FR" sz="1400" dirty="0">
                <a:solidFill>
                  <a:schemeClr val="tx1"/>
                </a:solidFill>
              </a:rPr>
              <a:t> N.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Mme Schmid H.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E497F83C-C7BC-6FDC-1720-256847A5F21F}"/>
              </a:ext>
            </a:extLst>
          </p:cNvPr>
          <p:cNvSpPr txBox="1"/>
          <p:nvPr/>
        </p:nvSpPr>
        <p:spPr>
          <a:xfrm>
            <a:off x="10127603" y="206067"/>
            <a:ext cx="2180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>
                <a:solidFill>
                  <a:srgbClr val="B5BD54"/>
                </a:solidFill>
              </a:rPr>
              <a:t>Année 2025-26</a:t>
            </a:r>
          </a:p>
        </p:txBody>
      </p:sp>
    </p:spTree>
    <p:extLst>
      <p:ext uri="{BB962C8B-B14F-4D97-AF65-F5344CB8AC3E}">
        <p14:creationId xmlns:p14="http://schemas.microsoft.com/office/powerpoint/2010/main" val="16083408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217</Words>
  <Application>Microsoft Office PowerPoint</Application>
  <PresentationFormat>Grand écran</PresentationFormat>
  <Paragraphs>64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Direction Collège Lycée</dc:creator>
  <cp:lastModifiedBy>Direction Collège Lycée</cp:lastModifiedBy>
  <cp:revision>23</cp:revision>
  <cp:lastPrinted>2022-12-20T16:30:56Z</cp:lastPrinted>
  <dcterms:created xsi:type="dcterms:W3CDTF">2022-12-20T14:16:57Z</dcterms:created>
  <dcterms:modified xsi:type="dcterms:W3CDTF">2025-08-27T10:17:00Z</dcterms:modified>
</cp:coreProperties>
</file>